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95d87529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2895f3f677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893ba269c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8923cf29b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8975bb3c7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89577d197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2895611b83d.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92556d8f0.png"/><Relationship Id="rId3" Type="http://schemas.openxmlformats.org/officeDocument/2006/relationships/image" Target="../media/file28968bc87b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93171f372.png"/><Relationship Id="rId3" Type="http://schemas.openxmlformats.org/officeDocument/2006/relationships/image" Target="../media/file2893025daba.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953b0208.png"/><Relationship Id="rId3" Type="http://schemas.openxmlformats.org/officeDocument/2006/relationships/image" Target="../media/file28965025d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97e62dad8.png"/><Relationship Id="rId3" Type="http://schemas.openxmlformats.org/officeDocument/2006/relationships/image" Target="../media/file289c0ddbbb.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961d4d82b.png"/><Relationship Id="rId3" Type="http://schemas.openxmlformats.org/officeDocument/2006/relationships/image" Target="../media/file2895cbc213a.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943299666.png"/><Relationship Id="rId3" Type="http://schemas.openxmlformats.org/officeDocument/2006/relationships/image" Target="../media/file2895f5124fc.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948534d47.png"/><Relationship Id="rId3" Type="http://schemas.openxmlformats.org/officeDocument/2006/relationships/image" Target="../media/file28954f6956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898cb4c13.png"/><Relationship Id="rId3" Type="http://schemas.openxmlformats.org/officeDocument/2006/relationships/image" Target="../media/file2895aef77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91aee5e2e.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917692bd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979bbf3ff.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9229028c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92665b5d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95f85cd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89496655be.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17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17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16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1,194,402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2,122.0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107,164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1,167.3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17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16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11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152,661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15,730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17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16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1,148.5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107,164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1,167.3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1,194,402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2,122.0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17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16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11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312th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152,661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15,730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17 November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116 triages made. This is an increase of 10 triages compared to the previous day (106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16 November there were 729 triages to NHS Pathways for COVID-19, this is an average of 104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November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2020-11-17T09:40:53Z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